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7562850" cy="10688638"/>
  <p:notesSz cx="6858000" cy="9144000"/>
  <p:defaultTextStyle>
    <a:defPPr>
      <a:defRPr lang="ja-JP"/>
    </a:defPPr>
    <a:lvl1pPr marL="0" algn="l" defTabSz="497754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497754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497754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497754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497754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497754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497754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497754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497754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BB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20" d="100"/>
          <a:sy n="120" d="100"/>
        </p:scale>
        <p:origin x="970" y="-3926"/>
      </p:cViewPr>
      <p:guideLst>
        <p:guide orient="horz" pos="3367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F5262F-EB77-F444-BFFD-475F41DFAC4A}" type="datetimeFigureOut">
              <a:rPr kumimoji="1" lang="ja-JP" altLang="en-US" smtClean="0"/>
              <a:t>2018/8/11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B15691-3346-A341-A606-2B2AA9538D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8815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6613C2-7078-CF46-84AE-10DB4E27D83D}" type="datetimeFigureOut">
              <a:rPr kumimoji="1" lang="ja-JP" altLang="en-US" smtClean="0"/>
              <a:t>2018/8/11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AD8217-0C3F-9646-9643-E2B1DC3BCD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9610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97754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497754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497754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497754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497754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497754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497754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497754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497754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7214" y="3320409"/>
            <a:ext cx="6428423" cy="2291129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34428" y="6056896"/>
            <a:ext cx="5293995" cy="27315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8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6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378143" y="9906786"/>
            <a:ext cx="1764665" cy="569070"/>
          </a:xfrm>
          <a:prstGeom prst="rect">
            <a:avLst/>
          </a:prstGeom>
        </p:spPr>
        <p:txBody>
          <a:bodyPr/>
          <a:lstStyle/>
          <a:p>
            <a:fld id="{08A305DB-3B86-3B4E-A5F8-BEEFC5258298}" type="datetimeFigureOut">
              <a:rPr kumimoji="1" lang="ja-JP" altLang="en-US" smtClean="0"/>
              <a:t>2018/8/11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583974" y="9906786"/>
            <a:ext cx="2394903" cy="56907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5420043" y="9906786"/>
            <a:ext cx="1764665" cy="569070"/>
          </a:xfrm>
          <a:prstGeom prst="rect">
            <a:avLst/>
          </a:prstGeom>
        </p:spPr>
        <p:txBody>
          <a:bodyPr/>
          <a:lstStyle/>
          <a:p>
            <a:fld id="{007811D1-25D5-FC45-A566-534D85425B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4991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78143" y="2494018"/>
            <a:ext cx="6806565" cy="705400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378143" y="9906786"/>
            <a:ext cx="1764665" cy="569070"/>
          </a:xfrm>
          <a:prstGeom prst="rect">
            <a:avLst/>
          </a:prstGeom>
        </p:spPr>
        <p:txBody>
          <a:bodyPr/>
          <a:lstStyle/>
          <a:p>
            <a:fld id="{08A305DB-3B86-3B4E-A5F8-BEEFC5258298}" type="datetimeFigureOut">
              <a:rPr kumimoji="1" lang="ja-JP" altLang="en-US" smtClean="0"/>
              <a:t>2018/8/11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583974" y="9906786"/>
            <a:ext cx="2394903" cy="56907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5420043" y="9906786"/>
            <a:ext cx="1764665" cy="569070"/>
          </a:xfrm>
          <a:prstGeom prst="rect">
            <a:avLst/>
          </a:prstGeom>
        </p:spPr>
        <p:txBody>
          <a:bodyPr/>
          <a:lstStyle/>
          <a:p>
            <a:fld id="{007811D1-25D5-FC45-A566-534D85425B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1761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112299" y="571547"/>
            <a:ext cx="1276231" cy="12158326"/>
          </a:xfrm>
          <a:prstGeom prst="rect">
            <a:avLst/>
          </a:prstGeo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83608" y="571547"/>
            <a:ext cx="3702646" cy="121583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378143" y="9906786"/>
            <a:ext cx="1764665" cy="569070"/>
          </a:xfrm>
          <a:prstGeom prst="rect">
            <a:avLst/>
          </a:prstGeom>
        </p:spPr>
        <p:txBody>
          <a:bodyPr/>
          <a:lstStyle/>
          <a:p>
            <a:fld id="{08A305DB-3B86-3B4E-A5F8-BEEFC5258298}" type="datetimeFigureOut">
              <a:rPr kumimoji="1" lang="ja-JP" altLang="en-US" smtClean="0"/>
              <a:t>2018/8/11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583974" y="9906786"/>
            <a:ext cx="2394903" cy="56907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5420043" y="9906786"/>
            <a:ext cx="1764665" cy="569070"/>
          </a:xfrm>
          <a:prstGeom prst="rect">
            <a:avLst/>
          </a:prstGeom>
        </p:spPr>
        <p:txBody>
          <a:bodyPr/>
          <a:lstStyle/>
          <a:p>
            <a:fld id="{007811D1-25D5-FC45-A566-534D85425B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4029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8143" y="2494018"/>
            <a:ext cx="6806565" cy="7054007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378143" y="9906786"/>
            <a:ext cx="1764665" cy="569070"/>
          </a:xfrm>
          <a:prstGeom prst="rect">
            <a:avLst/>
          </a:prstGeom>
        </p:spPr>
        <p:txBody>
          <a:bodyPr/>
          <a:lstStyle/>
          <a:p>
            <a:fld id="{08A305DB-3B86-3B4E-A5F8-BEEFC5258298}" type="datetimeFigureOut">
              <a:rPr kumimoji="1" lang="ja-JP" altLang="en-US" smtClean="0"/>
              <a:t>2018/8/11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583974" y="9906786"/>
            <a:ext cx="2394903" cy="56907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5420043" y="9906786"/>
            <a:ext cx="1764665" cy="569070"/>
          </a:xfrm>
          <a:prstGeom prst="rect">
            <a:avLst/>
          </a:prstGeom>
        </p:spPr>
        <p:txBody>
          <a:bodyPr/>
          <a:lstStyle/>
          <a:p>
            <a:fld id="{007811D1-25D5-FC45-A566-534D85425B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1688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7413" y="6868439"/>
            <a:ext cx="6428423" cy="2122883"/>
          </a:xfrm>
          <a:prstGeom prst="rect">
            <a:avLst/>
          </a:prstGeo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97413" y="4530302"/>
            <a:ext cx="6428423" cy="23381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7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5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2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0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87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65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2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0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378143" y="9906786"/>
            <a:ext cx="1764665" cy="569070"/>
          </a:xfrm>
          <a:prstGeom prst="rect">
            <a:avLst/>
          </a:prstGeom>
        </p:spPr>
        <p:txBody>
          <a:bodyPr/>
          <a:lstStyle/>
          <a:p>
            <a:fld id="{08A305DB-3B86-3B4E-A5F8-BEEFC5258298}" type="datetimeFigureOut">
              <a:rPr kumimoji="1" lang="ja-JP" altLang="en-US" smtClean="0"/>
              <a:t>2018/8/11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583974" y="9906786"/>
            <a:ext cx="2394903" cy="56907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5420043" y="9906786"/>
            <a:ext cx="1764665" cy="569070"/>
          </a:xfrm>
          <a:prstGeom prst="rect">
            <a:avLst/>
          </a:prstGeom>
        </p:spPr>
        <p:txBody>
          <a:bodyPr/>
          <a:lstStyle/>
          <a:p>
            <a:fld id="{007811D1-25D5-FC45-A566-534D85425B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6865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83609" y="3325355"/>
            <a:ext cx="2489438" cy="9404518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899094" y="3325355"/>
            <a:ext cx="2489438" cy="9404518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378143" y="9906786"/>
            <a:ext cx="1764665" cy="569070"/>
          </a:xfrm>
          <a:prstGeom prst="rect">
            <a:avLst/>
          </a:prstGeom>
        </p:spPr>
        <p:txBody>
          <a:bodyPr/>
          <a:lstStyle/>
          <a:p>
            <a:fld id="{08A305DB-3B86-3B4E-A5F8-BEEFC5258298}" type="datetimeFigureOut">
              <a:rPr kumimoji="1" lang="ja-JP" altLang="en-US" smtClean="0"/>
              <a:t>2018/8/11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2583974" y="9906786"/>
            <a:ext cx="2394903" cy="56907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5420043" y="9906786"/>
            <a:ext cx="1764665" cy="569070"/>
          </a:xfrm>
          <a:prstGeom prst="rect">
            <a:avLst/>
          </a:prstGeom>
        </p:spPr>
        <p:txBody>
          <a:bodyPr/>
          <a:lstStyle/>
          <a:p>
            <a:fld id="{007811D1-25D5-FC45-A566-534D85425B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0722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/>
            </a:lvl1pPr>
            <a:lvl2pPr marL="497754" indent="0">
              <a:buNone/>
              <a:defRPr sz="2200" b="1"/>
            </a:lvl2pPr>
            <a:lvl3pPr marL="995507" indent="0">
              <a:buNone/>
              <a:defRPr sz="2000" b="1"/>
            </a:lvl3pPr>
            <a:lvl4pPr marL="1493261" indent="0">
              <a:buNone/>
              <a:defRPr sz="1700" b="1"/>
            </a:lvl4pPr>
            <a:lvl5pPr marL="1991015" indent="0">
              <a:buNone/>
              <a:defRPr sz="1700" b="1"/>
            </a:lvl5pPr>
            <a:lvl6pPr marL="2488768" indent="0">
              <a:buNone/>
              <a:defRPr sz="1700" b="1"/>
            </a:lvl6pPr>
            <a:lvl7pPr marL="2986522" indent="0">
              <a:buNone/>
              <a:defRPr sz="1700" b="1"/>
            </a:lvl7pPr>
            <a:lvl8pPr marL="3484275" indent="0">
              <a:buNone/>
              <a:defRPr sz="1700" b="1"/>
            </a:lvl8pPr>
            <a:lvl9pPr marL="3982029" indent="0">
              <a:buNone/>
              <a:defRPr sz="17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841825" y="2392573"/>
            <a:ext cx="3342884" cy="99711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/>
            </a:lvl1pPr>
            <a:lvl2pPr marL="497754" indent="0">
              <a:buNone/>
              <a:defRPr sz="2200" b="1"/>
            </a:lvl2pPr>
            <a:lvl3pPr marL="995507" indent="0">
              <a:buNone/>
              <a:defRPr sz="2000" b="1"/>
            </a:lvl3pPr>
            <a:lvl4pPr marL="1493261" indent="0">
              <a:buNone/>
              <a:defRPr sz="1700" b="1"/>
            </a:lvl4pPr>
            <a:lvl5pPr marL="1991015" indent="0">
              <a:buNone/>
              <a:defRPr sz="1700" b="1"/>
            </a:lvl5pPr>
            <a:lvl6pPr marL="2488768" indent="0">
              <a:buNone/>
              <a:defRPr sz="1700" b="1"/>
            </a:lvl6pPr>
            <a:lvl7pPr marL="2986522" indent="0">
              <a:buNone/>
              <a:defRPr sz="1700" b="1"/>
            </a:lvl7pPr>
            <a:lvl8pPr marL="3484275" indent="0">
              <a:buNone/>
              <a:defRPr sz="1700" b="1"/>
            </a:lvl8pPr>
            <a:lvl9pPr marL="3982029" indent="0">
              <a:buNone/>
              <a:defRPr sz="17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841825" y="3389684"/>
            <a:ext cx="3342884" cy="6158339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378143" y="9906786"/>
            <a:ext cx="1764665" cy="569070"/>
          </a:xfrm>
          <a:prstGeom prst="rect">
            <a:avLst/>
          </a:prstGeom>
        </p:spPr>
        <p:txBody>
          <a:bodyPr/>
          <a:lstStyle/>
          <a:p>
            <a:fld id="{08A305DB-3B86-3B4E-A5F8-BEEFC5258298}" type="datetimeFigureOut">
              <a:rPr kumimoji="1" lang="ja-JP" altLang="en-US" smtClean="0"/>
              <a:t>2018/8/11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2583974" y="9906786"/>
            <a:ext cx="2394903" cy="56907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5420043" y="9906786"/>
            <a:ext cx="1764665" cy="569070"/>
          </a:xfrm>
          <a:prstGeom prst="rect">
            <a:avLst/>
          </a:prstGeom>
        </p:spPr>
        <p:txBody>
          <a:bodyPr/>
          <a:lstStyle/>
          <a:p>
            <a:fld id="{007811D1-25D5-FC45-A566-534D85425B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5163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378143" y="9906786"/>
            <a:ext cx="1764665" cy="569070"/>
          </a:xfrm>
          <a:prstGeom prst="rect">
            <a:avLst/>
          </a:prstGeom>
        </p:spPr>
        <p:txBody>
          <a:bodyPr/>
          <a:lstStyle/>
          <a:p>
            <a:fld id="{08A305DB-3B86-3B4E-A5F8-BEEFC5258298}" type="datetimeFigureOut">
              <a:rPr kumimoji="1" lang="ja-JP" altLang="en-US" smtClean="0"/>
              <a:t>2018/8/11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2583974" y="9906786"/>
            <a:ext cx="2394903" cy="56907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5420043" y="9906786"/>
            <a:ext cx="1764665" cy="569070"/>
          </a:xfrm>
          <a:prstGeom prst="rect">
            <a:avLst/>
          </a:prstGeom>
        </p:spPr>
        <p:txBody>
          <a:bodyPr/>
          <a:lstStyle/>
          <a:p>
            <a:fld id="{007811D1-25D5-FC45-A566-534D85425B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5335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378143" y="9906786"/>
            <a:ext cx="1764665" cy="569070"/>
          </a:xfrm>
          <a:prstGeom prst="rect">
            <a:avLst/>
          </a:prstGeom>
        </p:spPr>
        <p:txBody>
          <a:bodyPr/>
          <a:lstStyle/>
          <a:p>
            <a:fld id="{08A305DB-3B86-3B4E-A5F8-BEEFC5258298}" type="datetimeFigureOut">
              <a:rPr kumimoji="1" lang="ja-JP" altLang="en-US" smtClean="0"/>
              <a:t>2018/8/11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2583974" y="9906786"/>
            <a:ext cx="2394903" cy="56907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5420043" y="9906786"/>
            <a:ext cx="1764665" cy="569070"/>
          </a:xfrm>
          <a:prstGeom prst="rect">
            <a:avLst/>
          </a:prstGeom>
        </p:spPr>
        <p:txBody>
          <a:bodyPr/>
          <a:lstStyle/>
          <a:p>
            <a:fld id="{007811D1-25D5-FC45-A566-534D85425B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236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8144" y="425567"/>
            <a:ext cx="2488126" cy="1811131"/>
          </a:xfrm>
          <a:prstGeom prst="rect">
            <a:avLst/>
          </a:prstGeom>
        </p:spPr>
        <p:txBody>
          <a:bodyPr anchor="b"/>
          <a:lstStyle>
            <a:lvl1pPr algn="l">
              <a:defRPr sz="22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56865" y="425567"/>
            <a:ext cx="4227844" cy="9122457"/>
          </a:xfrm>
          <a:prstGeom prst="rect">
            <a:avLst/>
          </a:prstGeo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78144" y="2236697"/>
            <a:ext cx="2488126" cy="73113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97754" indent="0">
              <a:buNone/>
              <a:defRPr sz="1300"/>
            </a:lvl2pPr>
            <a:lvl3pPr marL="995507" indent="0">
              <a:buNone/>
              <a:defRPr sz="1100"/>
            </a:lvl3pPr>
            <a:lvl4pPr marL="1493261" indent="0">
              <a:buNone/>
              <a:defRPr sz="1000"/>
            </a:lvl4pPr>
            <a:lvl5pPr marL="1991015" indent="0">
              <a:buNone/>
              <a:defRPr sz="1000"/>
            </a:lvl5pPr>
            <a:lvl6pPr marL="2488768" indent="0">
              <a:buNone/>
              <a:defRPr sz="1000"/>
            </a:lvl6pPr>
            <a:lvl7pPr marL="2986522" indent="0">
              <a:buNone/>
              <a:defRPr sz="1000"/>
            </a:lvl7pPr>
            <a:lvl8pPr marL="3484275" indent="0">
              <a:buNone/>
              <a:defRPr sz="1000"/>
            </a:lvl8pPr>
            <a:lvl9pPr marL="3982029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378143" y="9906786"/>
            <a:ext cx="1764665" cy="569070"/>
          </a:xfrm>
          <a:prstGeom prst="rect">
            <a:avLst/>
          </a:prstGeom>
        </p:spPr>
        <p:txBody>
          <a:bodyPr/>
          <a:lstStyle/>
          <a:p>
            <a:fld id="{08A305DB-3B86-3B4E-A5F8-BEEFC5258298}" type="datetimeFigureOut">
              <a:rPr kumimoji="1" lang="ja-JP" altLang="en-US" smtClean="0"/>
              <a:t>2018/8/11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2583974" y="9906786"/>
            <a:ext cx="2394903" cy="56907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5420043" y="9906786"/>
            <a:ext cx="1764665" cy="569070"/>
          </a:xfrm>
          <a:prstGeom prst="rect">
            <a:avLst/>
          </a:prstGeom>
        </p:spPr>
        <p:txBody>
          <a:bodyPr/>
          <a:lstStyle/>
          <a:p>
            <a:fld id="{007811D1-25D5-FC45-A566-534D85425B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8380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82372" y="7482048"/>
            <a:ext cx="4537710" cy="883298"/>
          </a:xfrm>
          <a:prstGeom prst="rect">
            <a:avLst/>
          </a:prstGeom>
        </p:spPr>
        <p:txBody>
          <a:bodyPr anchor="b"/>
          <a:lstStyle>
            <a:lvl1pPr algn="l">
              <a:defRPr sz="22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00"/>
            </a:lvl1pPr>
            <a:lvl2pPr marL="497754" indent="0">
              <a:buNone/>
              <a:defRPr sz="3000"/>
            </a:lvl2pPr>
            <a:lvl3pPr marL="995507" indent="0">
              <a:buNone/>
              <a:defRPr sz="2600"/>
            </a:lvl3pPr>
            <a:lvl4pPr marL="1493261" indent="0">
              <a:buNone/>
              <a:defRPr sz="2200"/>
            </a:lvl4pPr>
            <a:lvl5pPr marL="1991015" indent="0">
              <a:buNone/>
              <a:defRPr sz="2200"/>
            </a:lvl5pPr>
            <a:lvl6pPr marL="2488768" indent="0">
              <a:buNone/>
              <a:defRPr sz="2200"/>
            </a:lvl6pPr>
            <a:lvl7pPr marL="2986522" indent="0">
              <a:buNone/>
              <a:defRPr sz="2200"/>
            </a:lvl7pPr>
            <a:lvl8pPr marL="3484275" indent="0">
              <a:buNone/>
              <a:defRPr sz="2200"/>
            </a:lvl8pPr>
            <a:lvl9pPr marL="3982029" indent="0">
              <a:buNone/>
              <a:defRPr sz="2200"/>
            </a:lvl9pPr>
          </a:lstStyle>
          <a:p>
            <a:r>
              <a:rPr kumimoji="1" lang="ja-JP" altLang="en-US" smtClean="0"/>
              <a:t>プレースホルダーまでドラッグするかアイコンをクリックして図を追加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482372" y="8365346"/>
            <a:ext cx="4537710" cy="12544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97754" indent="0">
              <a:buNone/>
              <a:defRPr sz="1300"/>
            </a:lvl2pPr>
            <a:lvl3pPr marL="995507" indent="0">
              <a:buNone/>
              <a:defRPr sz="1100"/>
            </a:lvl3pPr>
            <a:lvl4pPr marL="1493261" indent="0">
              <a:buNone/>
              <a:defRPr sz="1000"/>
            </a:lvl4pPr>
            <a:lvl5pPr marL="1991015" indent="0">
              <a:buNone/>
              <a:defRPr sz="1000"/>
            </a:lvl5pPr>
            <a:lvl6pPr marL="2488768" indent="0">
              <a:buNone/>
              <a:defRPr sz="1000"/>
            </a:lvl6pPr>
            <a:lvl7pPr marL="2986522" indent="0">
              <a:buNone/>
              <a:defRPr sz="1000"/>
            </a:lvl7pPr>
            <a:lvl8pPr marL="3484275" indent="0">
              <a:buNone/>
              <a:defRPr sz="1000"/>
            </a:lvl8pPr>
            <a:lvl9pPr marL="3982029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378143" y="9906786"/>
            <a:ext cx="1764665" cy="569070"/>
          </a:xfrm>
          <a:prstGeom prst="rect">
            <a:avLst/>
          </a:prstGeom>
        </p:spPr>
        <p:txBody>
          <a:bodyPr/>
          <a:lstStyle/>
          <a:p>
            <a:fld id="{08A305DB-3B86-3B4E-A5F8-BEEFC5258298}" type="datetimeFigureOut">
              <a:rPr kumimoji="1" lang="ja-JP" altLang="en-US" smtClean="0"/>
              <a:t>2018/8/11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2583974" y="9906786"/>
            <a:ext cx="2394903" cy="56907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5420043" y="9906786"/>
            <a:ext cx="1764665" cy="569070"/>
          </a:xfrm>
          <a:prstGeom prst="rect">
            <a:avLst/>
          </a:prstGeom>
        </p:spPr>
        <p:txBody>
          <a:bodyPr/>
          <a:lstStyle/>
          <a:p>
            <a:fld id="{007811D1-25D5-FC45-A566-534D85425B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8579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6" y="0"/>
            <a:ext cx="7561424" cy="3454446"/>
          </a:xfrm>
          <a:prstGeom prst="rect">
            <a:avLst/>
          </a:prstGeom>
        </p:spPr>
      </p:pic>
      <p:sp>
        <p:nvSpPr>
          <p:cNvPr id="8" name="正方形/長方形 7"/>
          <p:cNvSpPr/>
          <p:nvPr userDrawn="1"/>
        </p:nvSpPr>
        <p:spPr>
          <a:xfrm>
            <a:off x="1425" y="3454446"/>
            <a:ext cx="7560000" cy="720000"/>
          </a:xfrm>
          <a:prstGeom prst="rect">
            <a:avLst/>
          </a:prstGeom>
          <a:solidFill>
            <a:srgbClr val="7DBB19"/>
          </a:solidFill>
          <a:ln>
            <a:solidFill>
              <a:srgbClr val="7DBB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58775" y="4394200"/>
            <a:ext cx="6845300" cy="189230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524125" y="9646666"/>
            <a:ext cx="2520000" cy="712727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358775" y="7707491"/>
            <a:ext cx="1028700" cy="876300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 userDrawn="1"/>
        </p:nvSpPr>
        <p:spPr>
          <a:xfrm>
            <a:off x="266023" y="6481487"/>
            <a:ext cx="6686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 smtClean="0">
                <a:latin typeface="メイリオ"/>
                <a:ea typeface="メイリオ"/>
                <a:cs typeface="メイリオ"/>
              </a:rPr>
              <a:t>［日時］</a:t>
            </a:r>
            <a:endParaRPr kumimoji="1" lang="ja-JP" altLang="en-US" sz="900" b="1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15" name="テキスト ボックス 14"/>
          <p:cNvSpPr txBox="1"/>
          <p:nvPr userDrawn="1"/>
        </p:nvSpPr>
        <p:spPr>
          <a:xfrm>
            <a:off x="266023" y="6969057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b="1" dirty="0" smtClean="0">
                <a:latin typeface="メイリオ"/>
                <a:ea typeface="メイリオ"/>
                <a:cs typeface="メイリオ"/>
              </a:rPr>
              <a:t>［会場］</a:t>
            </a:r>
            <a:endParaRPr kumimoji="1" lang="ja-JP" altLang="en-US" sz="900" b="1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17" name="テキスト ボックス 16"/>
          <p:cNvSpPr txBox="1"/>
          <p:nvPr userDrawn="1"/>
        </p:nvSpPr>
        <p:spPr>
          <a:xfrm>
            <a:off x="2524125" y="6481487"/>
            <a:ext cx="72570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b="0" dirty="0" smtClean="0">
                <a:latin typeface="メイリオ"/>
                <a:ea typeface="メイリオ"/>
                <a:cs typeface="メイリオ"/>
              </a:rPr>
              <a:t>［アクセス］</a:t>
            </a:r>
            <a:endParaRPr kumimoji="1" lang="ja-JP" altLang="en-US" sz="700" b="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18" name="テキスト ボックス 17"/>
          <p:cNvSpPr txBox="1"/>
          <p:nvPr userDrawn="1"/>
        </p:nvSpPr>
        <p:spPr>
          <a:xfrm>
            <a:off x="5694117" y="6481487"/>
            <a:ext cx="134914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b="0" dirty="0" smtClean="0">
                <a:latin typeface="メイリオ"/>
                <a:ea typeface="メイリオ"/>
                <a:cs typeface="メイリオ"/>
              </a:rPr>
              <a:t>講師プロフィール</a:t>
            </a:r>
            <a:endParaRPr kumimoji="1" lang="ja-JP" altLang="en-US" sz="700" b="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20" name="テキスト ボックス 19"/>
          <p:cNvSpPr txBox="1"/>
          <p:nvPr userDrawn="1"/>
        </p:nvSpPr>
        <p:spPr>
          <a:xfrm>
            <a:off x="1419875" y="8361868"/>
            <a:ext cx="7120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0" dirty="0" smtClean="0">
                <a:latin typeface="メイリオ"/>
                <a:ea typeface="メイリオ"/>
                <a:cs typeface="メイリオ"/>
              </a:rPr>
              <a:t>申込み先：</a:t>
            </a:r>
            <a:endParaRPr kumimoji="1" lang="ja-JP" altLang="en-US" sz="800" b="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21" name="テキスト ボックス 20"/>
          <p:cNvSpPr txBox="1"/>
          <p:nvPr userDrawn="1"/>
        </p:nvSpPr>
        <p:spPr>
          <a:xfrm>
            <a:off x="1419875" y="8561840"/>
            <a:ext cx="7120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0" dirty="0" smtClean="0">
                <a:latin typeface="メイリオ"/>
                <a:ea typeface="メイリオ"/>
                <a:cs typeface="メイリオ"/>
              </a:rPr>
              <a:t>主催者：</a:t>
            </a:r>
            <a:endParaRPr kumimoji="1" lang="ja-JP" altLang="en-US" sz="800" b="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22" name="テキスト ボックス 21"/>
          <p:cNvSpPr txBox="1"/>
          <p:nvPr userDrawn="1"/>
        </p:nvSpPr>
        <p:spPr>
          <a:xfrm>
            <a:off x="1419875" y="8751936"/>
            <a:ext cx="8869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0" dirty="0" smtClean="0">
                <a:latin typeface="メイリオ"/>
                <a:ea typeface="メイリオ"/>
                <a:cs typeface="メイリオ"/>
              </a:rPr>
              <a:t>申込み</a:t>
            </a:r>
            <a:r>
              <a:rPr kumimoji="1" lang="en-US" altLang="ja-JP" sz="800" b="0" dirty="0" smtClean="0">
                <a:latin typeface="メイリオ"/>
                <a:ea typeface="メイリオ"/>
                <a:cs typeface="メイリオ"/>
              </a:rPr>
              <a:t>URL</a:t>
            </a:r>
            <a:r>
              <a:rPr kumimoji="1" lang="ja-JP" altLang="en-US" sz="800" b="0" dirty="0" smtClean="0">
                <a:latin typeface="メイリオ"/>
                <a:ea typeface="メイリオ"/>
                <a:cs typeface="メイリオ"/>
              </a:rPr>
              <a:t>：</a:t>
            </a:r>
            <a:endParaRPr kumimoji="1" lang="ja-JP" altLang="en-US" sz="800" b="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24" name="テキスト ボックス 23"/>
          <p:cNvSpPr txBox="1"/>
          <p:nvPr userDrawn="1"/>
        </p:nvSpPr>
        <p:spPr>
          <a:xfrm>
            <a:off x="1419875" y="9159740"/>
            <a:ext cx="10295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0" dirty="0" smtClean="0">
                <a:latin typeface="メイリオ"/>
                <a:ea typeface="メイリオ"/>
                <a:cs typeface="メイリオ"/>
              </a:rPr>
              <a:t>連絡先電話番号：</a:t>
            </a:r>
            <a:endParaRPr kumimoji="1" lang="ja-JP" altLang="en-US" sz="800" b="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25" name="テキスト ボックス 24"/>
          <p:cNvSpPr txBox="1"/>
          <p:nvPr userDrawn="1"/>
        </p:nvSpPr>
        <p:spPr>
          <a:xfrm>
            <a:off x="1419875" y="9352425"/>
            <a:ext cx="10295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0" dirty="0" smtClean="0">
                <a:latin typeface="メイリオ"/>
                <a:ea typeface="メイリオ"/>
                <a:cs typeface="メイリオ"/>
              </a:rPr>
              <a:t>連絡先</a:t>
            </a:r>
            <a:r>
              <a:rPr kumimoji="1" lang="en-US" altLang="ja-JP" sz="800" b="0" dirty="0" smtClean="0">
                <a:latin typeface="メイリオ"/>
                <a:ea typeface="メイリオ"/>
                <a:cs typeface="メイリオ"/>
              </a:rPr>
              <a:t>Mail</a:t>
            </a:r>
            <a:r>
              <a:rPr kumimoji="1" lang="ja-JP" altLang="en-US" sz="800" b="0" dirty="0" smtClean="0">
                <a:latin typeface="メイリオ"/>
                <a:ea typeface="メイリオ"/>
                <a:cs typeface="メイリオ"/>
              </a:rPr>
              <a:t>：</a:t>
            </a:r>
            <a:endParaRPr kumimoji="1" lang="ja-JP" altLang="en-US" sz="800" b="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28" name="テキスト ボックス 27"/>
          <p:cNvSpPr txBox="1"/>
          <p:nvPr userDrawn="1"/>
        </p:nvSpPr>
        <p:spPr>
          <a:xfrm>
            <a:off x="892666" y="3636148"/>
            <a:ext cx="531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FFFFFF"/>
                </a:solidFill>
                <a:latin typeface="メイリオ"/>
                <a:ea typeface="メイリオ"/>
                <a:cs typeface="メイリオ"/>
              </a:rPr>
              <a:t>月</a:t>
            </a:r>
            <a:endParaRPr kumimoji="1" lang="ja-JP" altLang="en-US" sz="2400" b="1" dirty="0">
              <a:solidFill>
                <a:srgbClr val="FFFFFF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30" name="テキスト ボックス 29"/>
          <p:cNvSpPr txBox="1"/>
          <p:nvPr userDrawn="1"/>
        </p:nvSpPr>
        <p:spPr>
          <a:xfrm>
            <a:off x="1870744" y="3636148"/>
            <a:ext cx="440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FFFFFF"/>
                </a:solidFill>
                <a:latin typeface="メイリオ"/>
                <a:ea typeface="メイリオ"/>
                <a:cs typeface="メイリオ"/>
              </a:rPr>
              <a:t>日</a:t>
            </a:r>
            <a:endParaRPr kumimoji="1" lang="ja-JP" altLang="en-US" sz="2400" b="1" dirty="0">
              <a:solidFill>
                <a:srgbClr val="FFFFFF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33" name="テキスト ボックス 32"/>
          <p:cNvSpPr txBox="1"/>
          <p:nvPr userDrawn="1"/>
        </p:nvSpPr>
        <p:spPr>
          <a:xfrm>
            <a:off x="5041425" y="3577249"/>
            <a:ext cx="500816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1000" b="1" dirty="0" smtClean="0">
                <a:solidFill>
                  <a:schemeClr val="bg1"/>
                </a:solidFill>
                <a:latin typeface="メイリオ"/>
                <a:ea typeface="メイリオ"/>
                <a:cs typeface="メイリオ"/>
              </a:rPr>
              <a:t>開催</a:t>
            </a:r>
          </a:p>
          <a:p>
            <a:pPr>
              <a:lnSpc>
                <a:spcPct val="130000"/>
              </a:lnSpc>
            </a:pPr>
            <a:r>
              <a:rPr kumimoji="1" lang="ja-JP" altLang="en-US" sz="1000" b="1" dirty="0" smtClean="0">
                <a:solidFill>
                  <a:schemeClr val="bg1"/>
                </a:solidFill>
                <a:latin typeface="メイリオ"/>
                <a:ea typeface="メイリオ"/>
                <a:cs typeface="メイリオ"/>
              </a:rPr>
              <a:t>場所</a:t>
            </a:r>
            <a:endParaRPr kumimoji="1" lang="ja-JP" altLang="en-US" sz="1000" b="1" dirty="0">
              <a:solidFill>
                <a:schemeClr val="bg1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19" name="テキスト ボックス 18"/>
          <p:cNvSpPr txBox="1"/>
          <p:nvPr userDrawn="1"/>
        </p:nvSpPr>
        <p:spPr>
          <a:xfrm>
            <a:off x="3610951" y="3708054"/>
            <a:ext cx="4417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700" b="1" dirty="0">
                <a:solidFill>
                  <a:srgbClr val="FFFFFF"/>
                </a:solidFill>
                <a:latin typeface="メイリオ"/>
                <a:ea typeface="メイリオ"/>
                <a:cs typeface="メイリオ"/>
              </a:rPr>
              <a:t>～</a:t>
            </a:r>
            <a:endParaRPr lang="ja-JP" altLang="en-US" sz="1700" b="1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23" name="テキスト ボックス 22"/>
          <p:cNvSpPr txBox="1"/>
          <p:nvPr userDrawn="1"/>
        </p:nvSpPr>
        <p:spPr>
          <a:xfrm>
            <a:off x="1417150" y="7676188"/>
            <a:ext cx="19761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>
                <a:latin typeface="メイリオ"/>
                <a:ea typeface="メイリオ"/>
                <a:cs typeface="メイリオ"/>
              </a:rPr>
              <a:t>23,652</a:t>
            </a:r>
            <a:r>
              <a:rPr lang="ja-JP" altLang="en-US" sz="1600" b="1" dirty="0">
                <a:latin typeface="メイリオ"/>
                <a:ea typeface="メイリオ"/>
                <a:cs typeface="メイリオ"/>
              </a:rPr>
              <a:t>円（税込）</a:t>
            </a:r>
          </a:p>
        </p:txBody>
      </p:sp>
      <p:sp>
        <p:nvSpPr>
          <p:cNvPr id="26" name="テキスト ボックス 25"/>
          <p:cNvSpPr txBox="1"/>
          <p:nvPr userDrawn="1"/>
        </p:nvSpPr>
        <p:spPr>
          <a:xfrm>
            <a:off x="1417150" y="7984262"/>
            <a:ext cx="3328856" cy="288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900" dirty="0">
                <a:latin typeface="メイリオ"/>
                <a:ea typeface="メイリオ"/>
                <a:cs typeface="メイリオ"/>
              </a:rPr>
              <a:t>15</a:t>
            </a:r>
            <a:r>
              <a:rPr lang="ja-JP" altLang="en-US" sz="900" dirty="0">
                <a:latin typeface="メイリオ"/>
                <a:ea typeface="メイリオ"/>
                <a:cs typeface="メイリオ"/>
              </a:rPr>
              <a:t>歳（中学卒業生）以上であればどなたでもご受講可能です</a:t>
            </a:r>
            <a:endParaRPr kumimoji="1" lang="ja-JP" altLang="en-US" sz="900" dirty="0">
              <a:latin typeface="メイリオ"/>
              <a:ea typeface="メイリオ"/>
              <a:cs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149353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97754" rtl="0" eaLnBrk="1" latinLnBrk="0" hangingPunct="1">
        <a:spcBef>
          <a:spcPct val="0"/>
        </a:spcBef>
        <a:buNone/>
        <a:defRPr kumimoji="1"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15" indent="-373315" algn="l" defTabSz="497754" rtl="0" eaLnBrk="1" latinLnBrk="0" hangingPunct="1">
        <a:spcBef>
          <a:spcPct val="20000"/>
        </a:spcBef>
        <a:buFont typeface="Arial"/>
        <a:buChar char="•"/>
        <a:defRPr kumimoji="1"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850" indent="-311096" algn="l" defTabSz="497754" rtl="0" eaLnBrk="1" latinLnBrk="0" hangingPunct="1">
        <a:spcBef>
          <a:spcPct val="20000"/>
        </a:spcBef>
        <a:buFont typeface="Arial"/>
        <a:buChar char="–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384" indent="-248877" algn="l" defTabSz="497754" rtl="0" eaLnBrk="1" latinLnBrk="0" hangingPunct="1">
        <a:spcBef>
          <a:spcPct val="20000"/>
        </a:spcBef>
        <a:buFont typeface="Arial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138" indent="-248877" algn="l" defTabSz="497754" rtl="0" eaLnBrk="1" latinLnBrk="0" hangingPunct="1">
        <a:spcBef>
          <a:spcPct val="20000"/>
        </a:spcBef>
        <a:buFont typeface="Arial"/>
        <a:buChar char="–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9891" indent="-248877" algn="l" defTabSz="497754" rtl="0" eaLnBrk="1" latinLnBrk="0" hangingPunct="1">
        <a:spcBef>
          <a:spcPct val="20000"/>
        </a:spcBef>
        <a:buFont typeface="Arial"/>
        <a:buChar char="»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7645" indent="-248877" algn="l" defTabSz="497754" rtl="0" eaLnBrk="1" latinLnBrk="0" hangingPunct="1">
        <a:spcBef>
          <a:spcPct val="20000"/>
        </a:spcBef>
        <a:buFont typeface="Arial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399" indent="-248877" algn="l" defTabSz="497754" rtl="0" eaLnBrk="1" latinLnBrk="0" hangingPunct="1">
        <a:spcBef>
          <a:spcPct val="20000"/>
        </a:spcBef>
        <a:buFont typeface="Arial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152" indent="-248877" algn="l" defTabSz="497754" rtl="0" eaLnBrk="1" latinLnBrk="0" hangingPunct="1">
        <a:spcBef>
          <a:spcPct val="20000"/>
        </a:spcBef>
        <a:buFont typeface="Arial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0906" indent="-248877" algn="l" defTabSz="497754" rtl="0" eaLnBrk="1" latinLnBrk="0" hangingPunct="1">
        <a:spcBef>
          <a:spcPct val="20000"/>
        </a:spcBef>
        <a:buFont typeface="Arial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97754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54" algn="l" defTabSz="497754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507" algn="l" defTabSz="497754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261" algn="l" defTabSz="497754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015" algn="l" defTabSz="497754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768" algn="l" defTabSz="497754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522" algn="l" defTabSz="497754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275" algn="l" defTabSz="497754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029" algn="l" defTabSz="497754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/>
          <p:cNvSpPr txBox="1"/>
          <p:nvPr/>
        </p:nvSpPr>
        <p:spPr>
          <a:xfrm>
            <a:off x="801362" y="6468556"/>
            <a:ext cx="16081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altLang="ja-JP" sz="1100" b="1" dirty="0" smtClean="0">
                <a:latin typeface="メイリオ"/>
                <a:ea typeface="メイリオ"/>
                <a:cs typeface="メイリオ"/>
              </a:rPr>
              <a:t>2018</a:t>
            </a:r>
            <a:r>
              <a:rPr lang="ja-JP" altLang="is-IS" sz="1100" b="1" dirty="0" smtClean="0">
                <a:latin typeface="メイリオ"/>
                <a:ea typeface="メイリオ"/>
                <a:cs typeface="メイリオ"/>
              </a:rPr>
              <a:t>年</a:t>
            </a:r>
            <a:r>
              <a:rPr lang="en-US" altLang="ja-JP" sz="1100" b="1" dirty="0">
                <a:latin typeface="メイリオ"/>
                <a:ea typeface="メイリオ"/>
                <a:cs typeface="メイリオ"/>
              </a:rPr>
              <a:t>9</a:t>
            </a:r>
            <a:r>
              <a:rPr lang="ja-JP" altLang="is-IS" sz="1100" b="1" dirty="0" smtClean="0">
                <a:latin typeface="メイリオ"/>
                <a:ea typeface="メイリオ"/>
                <a:cs typeface="メイリオ"/>
              </a:rPr>
              <a:t>月</a:t>
            </a:r>
            <a:r>
              <a:rPr lang="en-US" altLang="ja-JP" sz="1100" b="1" dirty="0">
                <a:latin typeface="メイリオ"/>
                <a:ea typeface="メイリオ"/>
                <a:cs typeface="メイリオ"/>
              </a:rPr>
              <a:t>9</a:t>
            </a:r>
            <a:r>
              <a:rPr lang="ja-JP" altLang="is-IS" sz="1100" b="1" dirty="0" smtClean="0">
                <a:latin typeface="メイリオ"/>
                <a:ea typeface="メイリオ"/>
                <a:cs typeface="メイリオ"/>
              </a:rPr>
              <a:t>日（</a:t>
            </a:r>
            <a:r>
              <a:rPr lang="ja-JP" altLang="en-US" sz="1100" b="1" dirty="0" smtClean="0">
                <a:latin typeface="メイリオ"/>
                <a:ea typeface="メイリオ"/>
                <a:cs typeface="メイリオ"/>
              </a:rPr>
              <a:t>日</a:t>
            </a:r>
            <a:r>
              <a:rPr lang="ja-JP" altLang="is-IS" sz="1100" b="1" dirty="0" smtClean="0">
                <a:latin typeface="メイリオ"/>
                <a:ea typeface="メイリオ"/>
                <a:cs typeface="メイリオ"/>
              </a:rPr>
              <a:t>）</a:t>
            </a:r>
            <a:endParaRPr kumimoji="1" lang="ja-JP" altLang="en-US" sz="1100" b="1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01362" y="6674062"/>
            <a:ext cx="12618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b="1" dirty="0" smtClean="0">
                <a:latin typeface="メイリオ"/>
                <a:ea typeface="メイリオ"/>
                <a:cs typeface="メイリオ"/>
              </a:rPr>
              <a:t>1</a:t>
            </a:r>
            <a:r>
              <a:rPr lang="en-US" altLang="ja-JP" sz="1000" b="1" dirty="0">
                <a:latin typeface="メイリオ"/>
                <a:ea typeface="メイリオ"/>
                <a:cs typeface="メイリオ"/>
              </a:rPr>
              <a:t>0</a:t>
            </a:r>
            <a:r>
              <a:rPr lang="ja-JP" altLang="is-IS" sz="1000" b="1" dirty="0" smtClean="0">
                <a:latin typeface="メイリオ"/>
                <a:ea typeface="メイリオ"/>
                <a:cs typeface="メイリオ"/>
              </a:rPr>
              <a:t>：</a:t>
            </a:r>
            <a:r>
              <a:rPr lang="is-IS" altLang="ja-JP" sz="1000" b="1" dirty="0" smtClean="0">
                <a:latin typeface="メイリオ"/>
                <a:ea typeface="メイリオ"/>
                <a:cs typeface="メイリオ"/>
              </a:rPr>
              <a:t>30</a:t>
            </a:r>
            <a:r>
              <a:rPr lang="ja-JP" altLang="is-IS" sz="1000" b="1" dirty="0">
                <a:latin typeface="メイリオ"/>
                <a:ea typeface="メイリオ"/>
                <a:cs typeface="メイリオ"/>
              </a:rPr>
              <a:t>～</a:t>
            </a:r>
            <a:r>
              <a:rPr lang="is-IS" altLang="ja-JP" sz="1000" b="1" dirty="0" smtClean="0">
                <a:latin typeface="メイリオ"/>
                <a:ea typeface="メイリオ"/>
                <a:cs typeface="メイリオ"/>
              </a:rPr>
              <a:t>1</a:t>
            </a:r>
            <a:r>
              <a:rPr lang="en-US" altLang="ja-JP" sz="1000" b="1" dirty="0" smtClean="0">
                <a:latin typeface="メイリオ"/>
                <a:ea typeface="メイリオ"/>
                <a:cs typeface="メイリオ"/>
              </a:rPr>
              <a:t>7</a:t>
            </a:r>
            <a:r>
              <a:rPr lang="ja-JP" altLang="is-IS" sz="1000" b="1" dirty="0" smtClean="0">
                <a:latin typeface="メイリオ"/>
                <a:ea typeface="メイリオ"/>
                <a:cs typeface="メイリオ"/>
              </a:rPr>
              <a:t>：</a:t>
            </a:r>
            <a:r>
              <a:rPr lang="is-IS" altLang="ja-JP" sz="1000" b="1" dirty="0">
                <a:latin typeface="メイリオ"/>
                <a:ea typeface="メイリオ"/>
                <a:cs typeface="メイリオ"/>
              </a:rPr>
              <a:t>30</a:t>
            </a:r>
            <a:endParaRPr kumimoji="1" lang="ja-JP" altLang="en-US" sz="1000" b="1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01362" y="6958393"/>
            <a:ext cx="201369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b="1" dirty="0" smtClean="0">
                <a:latin typeface="メイリオ"/>
                <a:ea typeface="メイリオ"/>
                <a:cs typeface="メイリオ"/>
              </a:rPr>
              <a:t>JEUGIA</a:t>
            </a:r>
            <a:r>
              <a:rPr lang="ja-JP" altLang="en-US" sz="1100" b="1" dirty="0" smtClean="0">
                <a:latin typeface="メイリオ"/>
                <a:ea typeface="メイリオ"/>
                <a:cs typeface="メイリオ"/>
              </a:rPr>
              <a:t>カルチャーセンター</a:t>
            </a:r>
            <a:endParaRPr lang="en-US" altLang="ja-JP" sz="1100" b="1" dirty="0" smtClean="0">
              <a:latin typeface="メイリオ"/>
              <a:ea typeface="メイリオ"/>
              <a:cs typeface="メイリオ"/>
            </a:endParaRPr>
          </a:p>
          <a:p>
            <a:r>
              <a:rPr lang="ja-JP" altLang="en-US" sz="1100" b="1" dirty="0" smtClean="0">
                <a:latin typeface="メイリオ"/>
                <a:ea typeface="メイリオ"/>
                <a:cs typeface="メイリオ"/>
              </a:rPr>
              <a:t>ららぽーと甲子園</a:t>
            </a:r>
            <a:endParaRPr lang="ja-JP" altLang="en-US" sz="1100" b="1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706886" y="7829858"/>
            <a:ext cx="1397001" cy="406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700" b="1" dirty="0">
                <a:latin typeface="メイリオ"/>
                <a:ea typeface="メイリオ"/>
                <a:cs typeface="メイリオ"/>
              </a:rPr>
              <a:t>一般社団法人 </a:t>
            </a:r>
          </a:p>
          <a:p>
            <a:pPr>
              <a:lnSpc>
                <a:spcPct val="150000"/>
              </a:lnSpc>
            </a:pPr>
            <a:r>
              <a:rPr lang="ja-JP" altLang="en-US" sz="700" b="1" dirty="0">
                <a:latin typeface="メイリオ"/>
                <a:ea typeface="メイリオ"/>
                <a:cs typeface="メイリオ"/>
              </a:rPr>
              <a:t>防災備蓄収納プランナー協会 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692687" y="8425404"/>
            <a:ext cx="7344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700" b="1" dirty="0" smtClean="0">
                <a:latin typeface="メイリオ"/>
                <a:ea typeface="メイリオ"/>
                <a:cs typeface="メイリオ"/>
              </a:rPr>
              <a:t>認定資格講師</a:t>
            </a:r>
            <a:endParaRPr lang="ja-JP" altLang="en-US" sz="700" b="1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512071" y="8391530"/>
            <a:ext cx="820292" cy="282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900" b="1" dirty="0">
                <a:latin typeface="メイリオ"/>
                <a:ea typeface="メイリオ"/>
                <a:cs typeface="メイリオ"/>
              </a:rPr>
              <a:t>三原麻弓</a:t>
            </a:r>
            <a:endParaRPr lang="ja-JP" altLang="en-US" sz="900" b="1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797704" y="8690805"/>
            <a:ext cx="1595958" cy="200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/>
              </a:rPr>
              <a:t>阪神淡路大震災を経験を経験しました</a:t>
            </a:r>
            <a:endParaRPr lang="en-US" altLang="ja-JP" sz="800" dirty="0" smtClean="0">
              <a:latin typeface="Meiryo UI" panose="020B0604030504040204" pitchFamily="50" charset="-128"/>
              <a:ea typeface="Meiryo UI" panose="020B0604030504040204" pitchFamily="50" charset="-128"/>
              <a:cs typeface="メイリオ"/>
            </a:endParaRPr>
          </a:p>
          <a:p>
            <a:pPr>
              <a:lnSpc>
                <a:spcPct val="150000"/>
              </a:lnSpc>
            </a:pP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/>
              </a:rPr>
              <a:t>又　お片付け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メイリオ"/>
              </a:rPr>
              <a:t>の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/>
              </a:rPr>
              <a:t>プロとして　何百回とお客様宅の整理収納を行なっております</a:t>
            </a:r>
            <a:r>
              <a:rPr lang="ja-JP" altLang="en-US" sz="800" dirty="0" smtClean="0">
                <a:latin typeface="メイリオ"/>
                <a:ea typeface="メイリオ"/>
                <a:cs typeface="メイリオ"/>
              </a:rPr>
              <a:t>。</a:t>
            </a:r>
            <a:endParaRPr lang="en-US" altLang="ja-JP" sz="800" dirty="0" smtClean="0">
              <a:latin typeface="メイリオ"/>
              <a:ea typeface="メイリオ"/>
              <a:cs typeface="メイリオ"/>
            </a:endParaRPr>
          </a:p>
          <a:p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お片づけから始める安全で安心な暮らし</a:t>
            </a:r>
          </a:p>
          <a:p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特別なことでなく　毎日の暮らしに馴染む防災備蓄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収納を、提案しております</a:t>
            </a:r>
            <a:endParaRPr lang="ja-JP" altLang="en-US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650" dirty="0" smtClean="0">
              <a:latin typeface="メイリオ"/>
              <a:ea typeface="メイリオ"/>
              <a:cs typeface="メイリオ"/>
            </a:endParaRPr>
          </a:p>
          <a:p>
            <a:pPr>
              <a:lnSpc>
                <a:spcPct val="150000"/>
              </a:lnSpc>
            </a:pPr>
            <a:endParaRPr lang="ja-JP" altLang="en-US" sz="65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986302" y="8310150"/>
            <a:ext cx="27398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800" dirty="0">
                <a:latin typeface="メイリオ"/>
                <a:ea typeface="メイリオ"/>
                <a:cs typeface="メイリオ"/>
              </a:rPr>
              <a:t>JEUGIA</a:t>
            </a:r>
            <a:r>
              <a:rPr lang="ja-JP" altLang="en-US" sz="800" dirty="0" smtClean="0">
                <a:latin typeface="メイリオ"/>
                <a:ea typeface="メイリオ"/>
                <a:cs typeface="メイリオ"/>
              </a:rPr>
              <a:t>カルチャーセンター</a:t>
            </a:r>
            <a:r>
              <a:rPr lang="en-US" altLang="ja-JP" sz="800" dirty="0" smtClean="0">
                <a:latin typeface="メイリオ"/>
                <a:ea typeface="メイリオ"/>
                <a:cs typeface="メイリオ"/>
              </a:rPr>
              <a:t>WEB</a:t>
            </a:r>
            <a:r>
              <a:rPr lang="ja-JP" altLang="en-US" sz="800" dirty="0">
                <a:latin typeface="メイリオ"/>
                <a:ea typeface="メイリオ"/>
                <a:cs typeface="メイリオ"/>
              </a:rPr>
              <a:t>サイトをご覧ください</a:t>
            </a:r>
            <a:endParaRPr kumimoji="1" lang="ja-JP" altLang="en-US" sz="8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278117" y="9112797"/>
            <a:ext cx="1169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s-IS" altLang="ja-JP" sz="800" dirty="0" smtClean="0">
                <a:latin typeface="メイリオ"/>
                <a:ea typeface="メイリオ"/>
                <a:cs typeface="メイリオ"/>
              </a:rPr>
              <a:t>0798-81-6868(</a:t>
            </a:r>
            <a:r>
              <a:rPr lang="ja-JP" altLang="en-US" sz="800" dirty="0" smtClean="0">
                <a:latin typeface="メイリオ"/>
                <a:ea typeface="メイリオ"/>
                <a:cs typeface="メイリオ"/>
              </a:rPr>
              <a:t>代）</a:t>
            </a:r>
            <a:endParaRPr lang="is-IS" altLang="ja-JP" sz="800" dirty="0" smtClean="0">
              <a:latin typeface="メイリオ"/>
              <a:ea typeface="メイリオ"/>
              <a:cs typeface="メイリオ"/>
            </a:endParaRPr>
          </a:p>
          <a:p>
            <a:pPr>
              <a:lnSpc>
                <a:spcPct val="150000"/>
              </a:lnSpc>
            </a:pPr>
            <a:endParaRPr kumimoji="1" lang="ja-JP" altLang="en-US" sz="8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023385" y="3636148"/>
            <a:ext cx="1275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FFFFFF"/>
                </a:solidFill>
                <a:latin typeface="メイリオ"/>
                <a:ea typeface="メイリオ"/>
                <a:cs typeface="メイリオ"/>
              </a:rPr>
              <a:t>（日）</a:t>
            </a:r>
            <a:endParaRPr kumimoji="1" lang="ja-JP" altLang="en-US" sz="2400" b="1" dirty="0">
              <a:solidFill>
                <a:srgbClr val="FFFFFF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831629" y="3708054"/>
            <a:ext cx="123358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700" b="1" dirty="0" smtClean="0">
                <a:solidFill>
                  <a:srgbClr val="FFFFFF"/>
                </a:solidFill>
                <a:latin typeface="メイリオ"/>
                <a:ea typeface="メイリオ"/>
                <a:cs typeface="メイリオ"/>
              </a:rPr>
              <a:t>10</a:t>
            </a:r>
            <a:r>
              <a:rPr lang="ja-JP" altLang="en-US" sz="1700" b="1" dirty="0">
                <a:solidFill>
                  <a:srgbClr val="FFFFFF"/>
                </a:solidFill>
                <a:latin typeface="メイリオ"/>
                <a:ea typeface="メイリオ"/>
                <a:cs typeface="メイリオ"/>
              </a:rPr>
              <a:t>：</a:t>
            </a:r>
            <a:r>
              <a:rPr kumimoji="1" lang="en-US" altLang="ja-JP" sz="1700" b="1" dirty="0" smtClean="0">
                <a:solidFill>
                  <a:srgbClr val="FFFFFF"/>
                </a:solidFill>
                <a:latin typeface="メイリオ"/>
                <a:ea typeface="メイリオ"/>
                <a:cs typeface="メイリオ"/>
              </a:rPr>
              <a:t>30</a:t>
            </a:r>
            <a:endParaRPr kumimoji="1" lang="ja-JP" altLang="en-US" sz="1700" b="1" dirty="0">
              <a:solidFill>
                <a:srgbClr val="FFFFFF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5442521" y="3374538"/>
            <a:ext cx="2068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00" b="1" dirty="0" err="1" smtClean="0">
                <a:solidFill>
                  <a:srgbClr val="FFFFFF"/>
                </a:solidFill>
                <a:latin typeface="メイリオ"/>
                <a:ea typeface="メイリオ"/>
                <a:cs typeface="メイリオ"/>
              </a:rPr>
              <a:t>Jeugia</a:t>
            </a:r>
            <a:endParaRPr lang="en-US" altLang="ja-JP" sz="1800" b="1" dirty="0" smtClean="0">
              <a:solidFill>
                <a:srgbClr val="FFFFFF"/>
              </a:solidFill>
              <a:latin typeface="メイリオ"/>
              <a:ea typeface="メイリオ"/>
              <a:cs typeface="メイリオ"/>
            </a:endParaRPr>
          </a:p>
          <a:p>
            <a:r>
              <a:rPr lang="ja-JP" altLang="en-US" sz="1800" b="1" dirty="0" smtClean="0">
                <a:solidFill>
                  <a:srgbClr val="FFFFFF"/>
                </a:solidFill>
                <a:latin typeface="メイリオ"/>
                <a:ea typeface="メイリオ"/>
                <a:cs typeface="メイリオ"/>
              </a:rPr>
              <a:t>カルチャーセンター甲子園</a:t>
            </a:r>
            <a:endParaRPr kumimoji="1" lang="ja-JP" altLang="en-US" sz="1800" b="1" dirty="0">
              <a:solidFill>
                <a:srgbClr val="FFFFFF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4013199" y="3708054"/>
            <a:ext cx="102822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700" b="1" dirty="0" smtClean="0">
                <a:solidFill>
                  <a:srgbClr val="FFFFFF"/>
                </a:solidFill>
                <a:latin typeface="メイリオ"/>
                <a:ea typeface="メイリオ"/>
                <a:cs typeface="メイリオ"/>
              </a:rPr>
              <a:t>1</a:t>
            </a:r>
            <a:r>
              <a:rPr lang="en-US" altLang="ja-JP" sz="1700" b="1" dirty="0">
                <a:solidFill>
                  <a:srgbClr val="FFFFFF"/>
                </a:solidFill>
                <a:latin typeface="メイリオ"/>
                <a:ea typeface="メイリオ"/>
                <a:cs typeface="メイリオ"/>
              </a:rPr>
              <a:t>7</a:t>
            </a:r>
            <a:r>
              <a:rPr lang="ja-JP" altLang="en-US" sz="1700" b="1" dirty="0" smtClean="0">
                <a:solidFill>
                  <a:srgbClr val="FFFFFF"/>
                </a:solidFill>
                <a:latin typeface="メイリオ"/>
                <a:ea typeface="メイリオ"/>
                <a:cs typeface="メイリオ"/>
              </a:rPr>
              <a:t>：</a:t>
            </a:r>
            <a:r>
              <a:rPr lang="en-US" altLang="ja-JP" sz="1700" b="1" dirty="0" smtClean="0">
                <a:solidFill>
                  <a:srgbClr val="FFFFFF"/>
                </a:solidFill>
                <a:latin typeface="メイリオ"/>
                <a:ea typeface="メイリオ"/>
                <a:cs typeface="メイリオ"/>
              </a:rPr>
              <a:t>30</a:t>
            </a:r>
            <a:endParaRPr lang="ja-JP" altLang="en-US" sz="1700" b="1" dirty="0">
              <a:solidFill>
                <a:srgbClr val="FFFFFF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71977" y="3574593"/>
            <a:ext cx="500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bg1"/>
                </a:solidFill>
              </a:rPr>
              <a:t>9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462002" y="3574593"/>
            <a:ext cx="459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bg1"/>
                </a:solidFill>
              </a:rPr>
              <a:t>9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05965" y="7314052"/>
            <a:ext cx="1676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 smtClean="0"/>
              <a:t>兵庫県西宮市甲子園町</a:t>
            </a:r>
            <a:endParaRPr kumimoji="1" lang="en-US" altLang="ja-JP" sz="1050" dirty="0" smtClean="0"/>
          </a:p>
          <a:p>
            <a:r>
              <a:rPr lang="ja-JP" altLang="en-US" sz="1050" dirty="0" smtClean="0"/>
              <a:t>八番町</a:t>
            </a:r>
            <a:r>
              <a:rPr lang="en-US" altLang="ja-JP" sz="1050" dirty="0" smtClean="0"/>
              <a:t>1-100</a:t>
            </a:r>
            <a:endParaRPr kumimoji="1" lang="ja-JP" altLang="en-US" sz="105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124200" y="6674062"/>
            <a:ext cx="17208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 smtClean="0"/>
              <a:t>阪神電車甲子園駅下車徒歩</a:t>
            </a:r>
            <a:r>
              <a:rPr kumimoji="1" lang="en-US" altLang="ja-JP" sz="1050" dirty="0" smtClean="0"/>
              <a:t>5</a:t>
            </a:r>
            <a:r>
              <a:rPr kumimoji="1" lang="ja-JP" altLang="en-US" sz="1050" dirty="0" smtClean="0"/>
              <a:t>分</a:t>
            </a:r>
            <a:endParaRPr kumimoji="1" lang="en-US" altLang="ja-JP" sz="1050" dirty="0" smtClean="0"/>
          </a:p>
          <a:p>
            <a:r>
              <a:rPr lang="ja-JP" altLang="en-US" sz="1050" dirty="0" smtClean="0"/>
              <a:t>甲子園球場真向かい（東側）</a:t>
            </a:r>
            <a:endParaRPr kumimoji="1" lang="ja-JP" altLang="en-US" sz="105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092989" y="8540220"/>
            <a:ext cx="29105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 smtClean="0"/>
              <a:t>JEUGIA</a:t>
            </a:r>
            <a:r>
              <a:rPr kumimoji="1" lang="ja-JP" altLang="en-US" sz="1100" dirty="0" smtClean="0"/>
              <a:t>カルチャーセンターららぽーと甲子園</a:t>
            </a:r>
            <a:endParaRPr kumimoji="1" lang="ja-JP" altLang="en-US" sz="11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078594" y="8757099"/>
            <a:ext cx="3276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dirty="0"/>
              <a:t>http://culture.jeugia.co.jp/lesson_detail_23-34316.html</a:t>
            </a:r>
            <a:endParaRPr kumimoji="1" lang="ja-JP" altLang="en-US" sz="1050" dirty="0"/>
          </a:p>
        </p:txBody>
      </p:sp>
      <p:sp>
        <p:nvSpPr>
          <p:cNvPr id="8" name="正方形/長方形 7"/>
          <p:cNvSpPr/>
          <p:nvPr/>
        </p:nvSpPr>
        <p:spPr>
          <a:xfrm>
            <a:off x="1476204" y="9388884"/>
            <a:ext cx="696998" cy="2018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1001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75"/>
          <a:stretch/>
        </p:blipFill>
        <p:spPr>
          <a:xfrm>
            <a:off x="5906004" y="6730166"/>
            <a:ext cx="1042253" cy="999384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5706886" y="8209960"/>
            <a:ext cx="16103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防災備蓄収納マスタープランナー</a:t>
            </a:r>
            <a:endParaRPr kumimoji="1" lang="ja-JP" altLang="en-US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539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既定の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既定のテーマ.thmx</Template>
  <TotalTime>332</TotalTime>
  <Words>96</Words>
  <Application>Microsoft Office PowerPoint</Application>
  <PresentationFormat>ユーザー設定</PresentationFormat>
  <Paragraphs>28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ＭＳ Ｐゴシック</vt:lpstr>
      <vt:lpstr>メイリオ</vt:lpstr>
      <vt:lpstr>Arial</vt:lpstr>
      <vt:lpstr>Calibri</vt:lpstr>
      <vt:lpstr>既定のテーマ</vt:lpstr>
      <vt:lpstr>PowerPoint プレゼンテーション</vt:lpstr>
    </vt:vector>
  </TitlesOfParts>
  <Manager/>
  <Company>TRACKS&amp;STORES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subject/>
  <dc:creator>秋元 麻里絵</dc:creator>
  <cp:keywords/>
  <dc:description/>
  <cp:lastModifiedBy>Owner</cp:lastModifiedBy>
  <cp:revision>37</cp:revision>
  <cp:lastPrinted>2018-08-09T06:15:55Z</cp:lastPrinted>
  <dcterms:created xsi:type="dcterms:W3CDTF">2018-08-09T01:48:02Z</dcterms:created>
  <dcterms:modified xsi:type="dcterms:W3CDTF">2018-08-11T07:03:09Z</dcterms:modified>
  <cp:category/>
</cp:coreProperties>
</file>